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324" r:id="rId6"/>
    <p:sldId id="325" r:id="rId7"/>
    <p:sldId id="327" r:id="rId8"/>
    <p:sldId id="271" r:id="rId9"/>
    <p:sldId id="316" r:id="rId10"/>
    <p:sldId id="318" r:id="rId11"/>
    <p:sldId id="328" r:id="rId12"/>
    <p:sldId id="275" r:id="rId13"/>
    <p:sldId id="329" r:id="rId14"/>
    <p:sldId id="281" r:id="rId15"/>
    <p:sldId id="285" r:id="rId16"/>
    <p:sldId id="322" r:id="rId17"/>
    <p:sldId id="289" r:id="rId18"/>
    <p:sldId id="323" r:id="rId19"/>
    <p:sldId id="296" r:id="rId20"/>
    <p:sldId id="298" r:id="rId21"/>
    <p:sldId id="299" r:id="rId22"/>
    <p:sldId id="300" r:id="rId23"/>
    <p:sldId id="302" r:id="rId24"/>
    <p:sldId id="320" r:id="rId25"/>
    <p:sldId id="319" r:id="rId26"/>
    <p:sldId id="269" r:id="rId27"/>
    <p:sldId id="32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52" autoAdjust="0"/>
  </p:normalViewPr>
  <p:slideViewPr>
    <p:cSldViewPr snapToGrid="0" snapToObjects="1">
      <p:cViewPr varScale="1">
        <p:scale>
          <a:sx n="51" d="100"/>
          <a:sy n="51" d="100"/>
        </p:scale>
        <p:origin x="1232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Představte si, že jsme v nějaké firmě a máme zde Frantu. Franta je datový analytik a umí s daty pracovat. Ale nezná konkrétní strukturu a </a:t>
            </a:r>
            <a:r>
              <a:rPr lang="cs-CZ" dirty="0" err="1"/>
              <a:t>technikálie</a:t>
            </a:r>
            <a:r>
              <a:rPr lang="cs-CZ" dirty="0"/>
              <a:t> dat naší firmy. Nezná tu </a:t>
            </a:r>
            <a:r>
              <a:rPr lang="cs-CZ" b="1" dirty="0"/>
              <a:t>datovou specifikaci</a:t>
            </a:r>
            <a:r>
              <a:rPr lang="cs-CZ" dirty="0"/>
              <a:t>, podle které se ta data řídí.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Datová specifikace</a:t>
            </a:r>
            <a:r>
              <a:rPr lang="cs-CZ" dirty="0"/>
              <a:t> </a:t>
            </a:r>
            <a:r>
              <a:rPr lang="pl-PL" dirty="0"/>
              <a:t>je detailní popis struktury a sémantiky dat. Franta by si ji mohl sám nastudovat, ale nemá na to čas nebo se mu nechce.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Naštěstí</a:t>
            </a:r>
            <a:r>
              <a:rPr lang="pt-BR" dirty="0"/>
              <a:t> ve firmě </a:t>
            </a:r>
            <a:r>
              <a:rPr lang="cs-CZ" dirty="0"/>
              <a:t>typicky </a:t>
            </a:r>
            <a:r>
              <a:rPr lang="pt-BR" dirty="0"/>
              <a:t>existuje někdo, kdo se vyzná v té </a:t>
            </a:r>
            <a:r>
              <a:rPr lang="pt-BR" b="1" dirty="0"/>
              <a:t>datové specifikaci</a:t>
            </a:r>
            <a:r>
              <a:rPr lang="pt-BR" dirty="0"/>
              <a:t>.</a:t>
            </a:r>
            <a:r>
              <a:rPr lang="cs-CZ" dirty="0"/>
              <a:t> V našem případě to bude Pepa.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 Franta půjde za ním s tím, co potřebuje a budou si dlouho o tom povídat. To je fajn, ale vzniká tu </a:t>
            </a:r>
            <a:r>
              <a:rPr lang="cs-CZ" dirty="0" err="1"/>
              <a:t>bottleneck</a:t>
            </a:r>
            <a:r>
              <a:rPr lang="cs-CZ" dirty="0"/>
              <a:t> když každý, kdo něco takového potřebuje, půjde za Pepou.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874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by dokázal nahradit Pepu.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Franta </a:t>
            </a:r>
            <a:r>
              <a:rPr lang="cs-CZ" dirty="0"/>
              <a:t>jen poskytne </a:t>
            </a:r>
            <a:r>
              <a:rPr lang="cs-CZ" b="1" dirty="0"/>
              <a:t>datovou specifikaci</a:t>
            </a:r>
            <a:r>
              <a:rPr lang="cs-CZ" dirty="0"/>
              <a:t>, se kterou chce pracovat a bude si o ní s naším nástrojem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Ten nástroj</a:t>
            </a:r>
            <a:r>
              <a:rPr lang="en-US" dirty="0"/>
              <a:t> </a:t>
            </a:r>
            <a:r>
              <a:rPr lang="cs-CZ" dirty="0"/>
              <a:t>poskytne Frantovi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 err="1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</a:t>
            </a:r>
            <a:r>
              <a:rPr lang="cs-CZ" b="0" dirty="0" err="1"/>
              <a:t>Dataspeceru</a:t>
            </a:r>
            <a:r>
              <a:rPr lang="cs-CZ" b="0" dirty="0"/>
              <a:t>. Ale v zásadě to může být cokoliv jiného, například SQL.</a:t>
            </a:r>
            <a:endParaRPr lang="en-US" dirty="0"/>
          </a:p>
          <a:p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Někdo vytvoří a udržuje datovou specifikaci v </a:t>
            </a:r>
            <a:r>
              <a:rPr lang="cs-CZ" dirty="0" err="1"/>
              <a:t>Dataspeceru</a:t>
            </a:r>
            <a:r>
              <a:rPr lang="cs-CZ" dirty="0"/>
              <a:t>. To může být například ten Pepa.</a:t>
            </a:r>
          </a:p>
          <a:p>
            <a:pPr marL="171450" indent="-171450">
              <a:buFontTx/>
              <a:buChar char="-"/>
            </a:pPr>
            <a:r>
              <a:rPr lang="cs-CZ" dirty="0"/>
              <a:t>Franta poskytne informaci o tom, na jakou datovou specifikaci se chce zeptat.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Náš nástroj si z </a:t>
            </a:r>
            <a:r>
              <a:rPr lang="cs-CZ" dirty="0" err="1"/>
              <a:t>Dataspeceru</a:t>
            </a:r>
            <a:r>
              <a:rPr lang="cs-CZ" dirty="0"/>
              <a:t> vezme tu příslušnou specifikaci bude si o tom s Frantou povídat.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96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„Povídat“ znamená, že ten nástroj dá návrhy, na co by se Franta mohl ptát. Pokud si Franta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985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</a:t>
            </a:r>
            <a:r>
              <a:rPr lang="en-US" dirty="0"/>
              <a:t>.</a:t>
            </a: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8661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Supervisor: doc. Mgr. Martin </a:t>
            </a:r>
            <a:r>
              <a:rPr lang="en-US" sz="1200" dirty="0" err="1"/>
              <a:t>Nečaský</a:t>
            </a:r>
            <a:r>
              <a:rPr lang="en-US" sz="1200" dirty="0"/>
              <a:t>, Ph.D.</a:t>
            </a:r>
          </a:p>
          <a:p>
            <a:pPr defTabSz="914400">
              <a:lnSpc>
                <a:spcPct val="90000"/>
              </a:lnSpc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start: 01/12/2024</a:t>
            </a:r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end: 31/08/2025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B7BA-92F2-A8E6-97C3-9460CC52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Mapping</a:t>
            </a:r>
            <a:r>
              <a:rPr lang="cs-CZ" dirty="0"/>
              <a:t>, </a:t>
            </a:r>
            <a:r>
              <a:rPr lang="cs-CZ" dirty="0" err="1"/>
              <a:t>highlights</a:t>
            </a:r>
            <a:r>
              <a:rPr lang="en-US" dirty="0"/>
              <a:t>, summary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13F4-B041-7FEB-6D6F-7FE03C82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77FD8-D436-915B-F10B-1E0EBB07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2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31891"/>
            <a:ext cx="12192000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5068"/>
            <a:ext cx="12191998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DF40-D793-6D90-B7C7-1B7871E7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5E70-622B-D4BA-DE82-8B9F9B5A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3EA3A72-7C56-6EC8-5C6F-46806E26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3EA24AF-B1CC-98F5-E106-CE4B6F0C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470C2B0-72CE-A244-635C-8FB303F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46CA992-B955-B22C-40EF-DE1BD8F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8EE2-D212-251A-0103-FD06090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B2D4-D647-8D2D-1B1F-B1D0C89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6" y="145296"/>
            <a:ext cx="4588111" cy="6393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6C317-68A9-E8E3-2C08-2907A884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07" y="877691"/>
            <a:ext cx="6816709" cy="53675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97D78F5-6E1A-7BC6-EE2C-5025B629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Motiva</a:t>
            </a:r>
            <a:r>
              <a:rPr lang="cs-CZ" dirty="0"/>
              <a:t>ční příklad</a:t>
            </a:r>
          </a:p>
        </p:txBody>
      </p:sp>
    </p:spTree>
    <p:extLst>
      <p:ext uri="{BB962C8B-B14F-4D97-AF65-F5344CB8AC3E}">
        <p14:creationId xmlns:p14="http://schemas.microsoft.com/office/powerpoint/2010/main" val="21183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7CD8-CD49-A197-A7F1-937E4B22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evaluation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TODO: Add after collecting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 from mapped data specification items.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7859-CF68-EE13-E9BB-A67A361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F312-57DC-B3D0-60FC-E1E7E487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6" y="145296"/>
            <a:ext cx="4588111" cy="639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6F5B-3701-9C5C-5F17-CE6EDF1A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00" y="1382666"/>
            <a:ext cx="6531004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9D2AC-2A1B-FA10-CE23-B6B01E98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516A2F-B313-1074-B416-7B511F60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2578" y="55470"/>
            <a:ext cx="9766843" cy="67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5FCCA3-639A-12D6-1EB0-E0430222E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84543" y="84130"/>
            <a:ext cx="6422913" cy="66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53537" cy="487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Beware of hallucinations.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C262-E14B-8012-E123-146BE56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Welcome</a:t>
            </a:r>
            <a:r>
              <a:rPr lang="cs-CZ" dirty="0"/>
              <a:t> </a:t>
            </a:r>
            <a:r>
              <a:rPr lang="cs-CZ" dirty="0" err="1"/>
              <a:t>message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7865-9DA4-4B2B-0ECF-43E299A09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139AE-93C7-6A60-3EA4-82F44EAA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2862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450C3C37E6384FA102450B5C1D1759" ma:contentTypeVersion="14" ma:contentTypeDescription="Vytvoří nový dokument" ma:contentTypeScope="" ma:versionID="8b4fc92063727eb38fcb6ab5f9fc72a5">
  <xsd:schema xmlns:xsd="http://www.w3.org/2001/XMLSchema" xmlns:xs="http://www.w3.org/2001/XMLSchema" xmlns:p="http://schemas.microsoft.com/office/2006/metadata/properties" xmlns:ns3="ede9416d-8789-465e-9af3-7db239f237c9" xmlns:ns4="5badf4fb-1c88-419c-96ff-0fbf8ff93b05" targetNamespace="http://schemas.microsoft.com/office/2006/metadata/properties" ma:root="true" ma:fieldsID="c3714cca429bffa619045911f8655670" ns3:_="" ns4:_="">
    <xsd:import namespace="ede9416d-8789-465e-9af3-7db239f237c9"/>
    <xsd:import namespace="5badf4fb-1c88-419c-96ff-0fbf8ff93b0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9416d-8789-465e-9af3-7db239f237c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df4fb-1c88-419c-96ff-0fbf8ff93b0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e9416d-8789-465e-9af3-7db239f237c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1D4357-4A54-4CAE-806C-E2296CC6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e9416d-8789-465e-9af3-7db239f237c9"/>
    <ds:schemaRef ds:uri="5badf4fb-1c88-419c-96ff-0fbf8ff93b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041E13-42B3-45F1-8A76-1FA095FE9A1E}">
  <ds:schemaRefs>
    <ds:schemaRef ds:uri="http://purl.org/dc/dcmitype/"/>
    <ds:schemaRef ds:uri="5badf4fb-1c88-419c-96ff-0fbf8ff93b05"/>
    <ds:schemaRef ds:uri="http://purl.org/dc/terms/"/>
    <ds:schemaRef ds:uri="ede9416d-8789-465e-9af3-7db239f237c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6AD666-E90D-44A7-B3CE-63A2DDA0E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599</Words>
  <Application>Microsoft Office PowerPoint</Application>
  <PresentationFormat>Widescreen</PresentationFormat>
  <Paragraphs>76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Arial</vt:lpstr>
      <vt:lpstr>Calibri</vt:lpstr>
      <vt:lpstr>Office Theme</vt:lpstr>
      <vt:lpstr>Helping users navigate data specifications</vt:lpstr>
      <vt:lpstr>Motivační příklad</vt:lpstr>
      <vt:lpstr>PowerPoint Presentation</vt:lpstr>
      <vt:lpstr>PowerPoint Presentation</vt:lpstr>
      <vt:lpstr>PowerPoint Presentation</vt:lpstr>
      <vt:lpstr>How?</vt:lpstr>
      <vt:lpstr>PowerPoint Presentation</vt:lpstr>
      <vt:lpstr>Welcome message</vt:lpstr>
      <vt:lpstr>PowerPoint Presentation</vt:lpstr>
      <vt:lpstr>Mapping, highlights,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evaluation and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Quoc Anh Nguyen</dc:creator>
  <cp:keywords/>
  <dc:description>generated using python-pptx</dc:description>
  <cp:lastModifiedBy>Quoc Anh Nguyen</cp:lastModifiedBy>
  <cp:revision>42</cp:revision>
  <dcterms:created xsi:type="dcterms:W3CDTF">2013-01-27T09:14:16Z</dcterms:created>
  <dcterms:modified xsi:type="dcterms:W3CDTF">2025-09-15T18:05:27Z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0x01010087450C3C37E6384FA102450B5C1D1759</vt:lpwstr>
  </property>
</Properties>
</file>